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7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8000" y="7073900"/>
            <a:ext cx="20828000" cy="552227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400"/>
            </a:lvl1pPr>
            <a:lvl2pPr marL="0" indent="0">
              <a:spcBef>
                <a:spcPts val="0"/>
              </a:spcBef>
              <a:buSzTx/>
              <a:buNone/>
              <a:defRPr sz="5400"/>
            </a:lvl2pPr>
            <a:lvl3pPr marL="0" indent="0">
              <a:spcBef>
                <a:spcPts val="0"/>
              </a:spcBef>
              <a:buSzTx/>
              <a:buNone/>
              <a:defRPr sz="5400"/>
            </a:lvl3pPr>
            <a:lvl4pPr marL="0" indent="0">
              <a:spcBef>
                <a:spcPts val="0"/>
              </a:spcBef>
              <a:buSzTx/>
              <a:buNone/>
              <a:defRPr sz="5400"/>
            </a:lvl4pPr>
            <a:lvl5pPr marL="0" indent="0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19799"/>
            <a:ext cx="196215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 b="0"/>
            </a:lvl1pPr>
            <a:lvl2pPr marL="1117600" indent="-558800">
              <a:spcBef>
                <a:spcPts val="4500"/>
              </a:spcBef>
              <a:defRPr sz="3800" b="0"/>
            </a:lvl2pPr>
            <a:lvl3pPr marL="1676400" indent="-558800">
              <a:spcBef>
                <a:spcPts val="4500"/>
              </a:spcBef>
              <a:defRPr sz="3800" b="0"/>
            </a:lvl3pPr>
            <a:lvl4pPr marL="2235200" indent="-558800">
              <a:spcBef>
                <a:spcPts val="4500"/>
              </a:spcBef>
              <a:defRPr sz="3800" b="0"/>
            </a:lvl4pPr>
            <a:lvl5pPr marL="2794000" indent="-558800">
              <a:spcBef>
                <a:spcPts val="4500"/>
              </a:spcBef>
              <a:defRPr sz="38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127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190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254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317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381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444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508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571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isuresh@ucsd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nluu.com/discontinuities/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6, Final Projects"/>
          <p:cNvSpPr txBox="1">
            <a:spLocks noGrp="1"/>
          </p:cNvSpPr>
          <p:nvPr>
            <p:ph type="ctrTitle"/>
          </p:nvPr>
        </p:nvSpPr>
        <p:spPr>
          <a:xfrm>
            <a:off x="1778000" y="2298700"/>
            <a:ext cx="13919135" cy="4648200"/>
          </a:xfrm>
          <a:prstGeom prst="rect">
            <a:avLst/>
          </a:prstGeom>
        </p:spPr>
        <p:txBody>
          <a:bodyPr/>
          <a:lstStyle/>
          <a:p>
            <a:r>
              <a:t>A6, Final Projects</a:t>
            </a:r>
          </a:p>
        </p:txBody>
      </p:sp>
      <p:sp>
        <p:nvSpPr>
          <p:cNvPr id="120" name="Line"/>
          <p:cNvSpPr/>
          <p:nvPr/>
        </p:nvSpPr>
        <p:spPr>
          <a:xfrm>
            <a:off x="1779441" y="7493000"/>
            <a:ext cx="20825118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1" name="Learning goals:…"/>
          <p:cNvSpPr txBox="1"/>
          <p:nvPr/>
        </p:nvSpPr>
        <p:spPr>
          <a:xfrm>
            <a:off x="16022570" y="762239"/>
            <a:ext cx="6583430" cy="609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  <a:defRPr sz="3600"/>
            </a:pPr>
            <a:r>
              <a:t>Learning goals: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Make progress on A6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t>Make progress on final projects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67A627-43EC-45F9-B301-509A960FAE56}"/>
              </a:ext>
            </a:extLst>
          </p:cNvPr>
          <p:cNvSpPr txBox="1"/>
          <p:nvPr/>
        </p:nvSpPr>
        <p:spPr>
          <a:xfrm>
            <a:off x="1984918" y="7232735"/>
            <a:ext cx="8564136" cy="16260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5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Sidharth Suresh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394B39-A62D-43A6-9658-650659D5A94A}"/>
              </a:ext>
            </a:extLst>
          </p:cNvPr>
          <p:cNvSpPr txBox="1"/>
          <p:nvPr/>
        </p:nvSpPr>
        <p:spPr>
          <a:xfrm>
            <a:off x="14273561" y="8205388"/>
            <a:ext cx="8809463" cy="24570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5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  <a:hlinkClick r:id="rId2"/>
              </a:rPr>
              <a:t>sisuresh@ucsd.edu</a:t>
            </a: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               OH: Wed 12-1pm (Zoom)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y might this happen?"/>
          <p:cNvSpPr txBox="1">
            <a:spLocks noGrp="1"/>
          </p:cNvSpPr>
          <p:nvPr>
            <p:ph type="title"/>
          </p:nvPr>
        </p:nvSpPr>
        <p:spPr>
          <a:xfrm>
            <a:off x="655502" y="4031915"/>
            <a:ext cx="6558195" cy="2286001"/>
          </a:xfrm>
          <a:prstGeom prst="rect">
            <a:avLst/>
          </a:prstGeom>
        </p:spPr>
        <p:txBody>
          <a:bodyPr/>
          <a:lstStyle>
            <a:lvl1pPr algn="l" defTabSz="462280">
              <a:defRPr sz="6272"/>
            </a:lvl1pPr>
          </a:lstStyle>
          <a:p>
            <a:r>
              <a:t>Why might this happen?</a:t>
            </a:r>
          </a:p>
        </p:txBody>
      </p:sp>
      <p:pic>
        <p:nvPicPr>
          <p:cNvPr id="12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23" y="355600"/>
            <a:ext cx="16825977" cy="13360400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https://danluu.com/discontinuities/"/>
          <p:cNvSpPr txBox="1"/>
          <p:nvPr/>
        </p:nvSpPr>
        <p:spPr>
          <a:xfrm>
            <a:off x="655502" y="6705599"/>
            <a:ext cx="6558195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4500"/>
              </a:spcBef>
              <a:defRPr sz="3800" b="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https://danluu.com/discontinuities/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Nex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Next week</a:t>
            </a:r>
          </a:p>
        </p:txBody>
      </p:sp>
      <p:sp>
        <p:nvSpPr>
          <p:cNvPr id="128" name="CAPEs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CAPEs!</a:t>
            </a:r>
          </a:p>
          <a:p>
            <a:r>
              <a:t>Work on final projects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6 quick ti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A6 quick tips</a:t>
            </a:r>
          </a:p>
        </p:txBody>
      </p:sp>
      <p:sp>
        <p:nvSpPr>
          <p:cNvPr id="131" name="1d: Make a single call to CountVectorizer (don’t call fit or fit_transform).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10024701"/>
          </a:xfrm>
          <a:prstGeom prst="rect">
            <a:avLst/>
          </a:prstGeom>
        </p:spPr>
        <p:txBody>
          <a:bodyPr/>
          <a:lstStyle/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1d: Make a single call to </a:t>
            </a:r>
            <a:r>
              <a:rPr dirty="0" err="1"/>
              <a:t>CountVectorizer</a:t>
            </a:r>
            <a:r>
              <a:rPr dirty="0"/>
              <a:t> (don’t call fit or </a:t>
            </a:r>
            <a:r>
              <a:rPr dirty="0" err="1"/>
              <a:t>fit_transform</a:t>
            </a:r>
            <a:r>
              <a:rPr dirty="0"/>
              <a:t>).</a:t>
            </a:r>
          </a:p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1e: Ignore the </a:t>
            </a:r>
            <a:r>
              <a:rPr dirty="0" err="1"/>
              <a:t>stop_words</a:t>
            </a:r>
            <a:r>
              <a:rPr dirty="0"/>
              <a:t> warning.</a:t>
            </a:r>
          </a:p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1g: Both variables should be integers (don’t use slicing)</a:t>
            </a:r>
          </a:p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1i: Make sure you return </a:t>
            </a:r>
            <a:r>
              <a:rPr dirty="0" err="1"/>
              <a:t>clf</a:t>
            </a:r>
            <a:r>
              <a:rPr dirty="0"/>
              <a:t> at the end of your function.</a:t>
            </a:r>
          </a:p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2a: Make a single call to </a:t>
            </a:r>
            <a:r>
              <a:rPr dirty="0" err="1"/>
              <a:t>TfidfVectorizer</a:t>
            </a:r>
            <a:r>
              <a:rPr dirty="0"/>
              <a:t>.</a:t>
            </a:r>
          </a:p>
          <a:p>
            <a:pPr marL="607218" indent="-607218" defTabSz="701675">
              <a:spcBef>
                <a:spcPts val="3400"/>
              </a:spcBef>
              <a:defRPr sz="4590"/>
            </a:pPr>
            <a:r>
              <a:rPr dirty="0"/>
              <a:t>After you’re done, your notebook should take around 5-10 minutes to run from the start (which can break the Validate button). As long as you Restart Kernel -&gt; Run all cells without errors you are good to go.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157</Words>
  <Application>Microsoft Office PowerPoint</Application>
  <PresentationFormat>Custom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Avenir Next</vt:lpstr>
      <vt:lpstr>Helvetica Neue</vt:lpstr>
      <vt:lpstr>Helvetica Neue Light</vt:lpstr>
      <vt:lpstr>Helvetica Neue Medium</vt:lpstr>
      <vt:lpstr>White</vt:lpstr>
      <vt:lpstr>A6, Final Projects</vt:lpstr>
      <vt:lpstr>Why might this happen?</vt:lpstr>
      <vt:lpstr>Next week</vt:lpstr>
      <vt:lpstr>A6 quick 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A6, Final Projects</dc:title>
  <dc:creator>sumitha</dc:creator>
  <cp:lastModifiedBy>sumitha</cp:lastModifiedBy>
  <cp:revision>3</cp:revision>
  <dcterms:modified xsi:type="dcterms:W3CDTF">2020-11-23T00:27:44Z</dcterms:modified>
</cp:coreProperties>
</file>